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Cambridge,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Sheffield, por ano</a:t>
            </a:r>
          </a:p>
        </p:txBody>
      </p:sp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Sheffield, por área</a:t>
            </a:r>
          </a:p>
        </p:txBody>
      </p:sp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Sheffield,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 (KEW),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 (KEW),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Royal </a:t>
            </a:r>
            <a:r>
              <a:rPr lang="pt-BR" dirty="0" err="1"/>
              <a:t>Botanic</a:t>
            </a:r>
            <a:r>
              <a:rPr lang="pt-BR" dirty="0"/>
              <a:t> </a:t>
            </a:r>
            <a:r>
              <a:rPr lang="pt-BR" dirty="0" err="1"/>
              <a:t>Gardens</a:t>
            </a:r>
            <a:r>
              <a:rPr lang="pt-BR" dirty="0"/>
              <a:t> (KEW),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Manchester,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Reino Unido,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Reino Unido,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Reino Unido, por palavra-chave</a:t>
            </a:r>
          </a:p>
        </p:txBody>
      </p:sp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 Reino Unido,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Nottingham,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387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 Reino Unido, por ano</vt:lpstr>
      <vt:lpstr>Publicações da UFSCar em colaboração com instituições do Reino Unido, por área</vt:lpstr>
      <vt:lpstr>Publicações da UFSCar em colaboração com instituições do Reino Unido, por palavra-chave</vt:lpstr>
      <vt:lpstr>Publicações da UFSCar em colaboração com instituições do Reino Unido, por instituição</vt:lpstr>
      <vt:lpstr>Publicações da UFSCar em colaboração com University of Nottingham, por ano</vt:lpstr>
      <vt:lpstr>Publicações da UFSCar em colaboração com University of Nottingham, por área</vt:lpstr>
      <vt:lpstr>Publicações da UFSCar em colaboração com University of Nottingham, por autor</vt:lpstr>
      <vt:lpstr>Publicações da UFSCar em colaboração com University of Cambridge, por ano</vt:lpstr>
      <vt:lpstr>Publicações da UFSCar em colaboração com University of Cambridge, por área</vt:lpstr>
      <vt:lpstr>Publicações da UFSCar em colaboração com University of Cambridge, por autor</vt:lpstr>
      <vt:lpstr>Publicações da UFSCar em colaboração com University of Sheffield, por ano</vt:lpstr>
      <vt:lpstr>Publicações da UFSCar em colaboração com University of Sheffield, por área</vt:lpstr>
      <vt:lpstr>Publicações da UFSCar em colaboração com University of Sheffield, por autor</vt:lpstr>
      <vt:lpstr>Publicações da UFSCar em colaboração com Royal Botanic Gardens (KEW), por ano</vt:lpstr>
      <vt:lpstr>Publicações da UFSCar em colaboração com Royal Botanic Gardens (KEW), por área</vt:lpstr>
      <vt:lpstr>Publicações da UFSCar em colaboração com Royal Botanic Gardens (KEW), por autor</vt:lpstr>
      <vt:lpstr>Publicações da UFSCar em colaboração com University of Manchester, por ano</vt:lpstr>
      <vt:lpstr>Publicações da UFSCar em colaboração com University of Manchester, por área</vt:lpstr>
      <vt:lpstr>Publicações da UFSCar em colaboração com University of Manchester,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42</cp:revision>
  <dcterms:created xsi:type="dcterms:W3CDTF">2018-06-12T14:18:58Z</dcterms:created>
  <dcterms:modified xsi:type="dcterms:W3CDTF">2018-06-20T11:50:37Z</dcterms:modified>
</cp:coreProperties>
</file>